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5" r:id="rId2"/>
    <p:sldId id="306" r:id="rId3"/>
    <p:sldId id="307" r:id="rId4"/>
    <p:sldId id="308" r:id="rId5"/>
    <p:sldId id="309" r:id="rId6"/>
    <p:sldId id="310" r:id="rId7"/>
    <p:sldId id="311" r:id="rId8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5506"/>
    <a:srgbClr val="1A1C21"/>
    <a:srgbClr val="DEE4EC"/>
    <a:srgbClr val="FF9900"/>
    <a:srgbClr val="EC8F6A"/>
    <a:srgbClr val="E66C3B"/>
    <a:srgbClr val="E1E4E9"/>
    <a:srgbClr val="1E1B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26" autoAdjust="0"/>
    <p:restoredTop sz="86536" autoAdjust="0"/>
  </p:normalViewPr>
  <p:slideViewPr>
    <p:cSldViewPr snapToGrid="0">
      <p:cViewPr varScale="1">
        <p:scale>
          <a:sx n="95" d="100"/>
          <a:sy n="9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9286B-D1EB-404F-A1CC-15F93C3146FD}" type="datetimeFigureOut">
              <a:rPr lang="lt-LT" smtClean="0"/>
              <a:t>2025-04-14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FBABE-E55B-4C45-B57A-128ADB04F6A3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89785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EFBABE-E55B-4C45-B57A-128ADB04F6A3}" type="slidenum">
              <a:rPr lang="lt-LT" smtClean="0"/>
              <a:t>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90894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EFBABE-E55B-4C45-B57A-128ADB04F6A3}" type="slidenum">
              <a:rPr lang="lt-LT" smtClean="0"/>
              <a:t>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90100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bg>
      <p:bgPr>
        <a:solidFill>
          <a:srgbClr val="1A1C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523999"/>
            <a:ext cx="5449455" cy="1985963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tx2"/>
                </a:solidFill>
              </a:defRPr>
            </a:lvl1pPr>
          </a:lstStyle>
          <a:p>
            <a:r>
              <a:rPr lang="lt-LT" dirty="0"/>
              <a:t>Temos pavadinimas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C87F2C24-7FBD-1BE2-CF15-75A0B70BB52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22254"/>
            <a:ext cx="5449455" cy="15355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dirty="0"/>
              <a:t>Papildomas tekstas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EF62FBC9-10C5-D8A7-B2FF-877D0701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0" y="5876059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FEF7A7-2EDC-4EE7-8302-9A067025E23F}" type="datetimeFigureOut">
              <a:rPr lang="lt-LT" smtClean="0"/>
              <a:pPr/>
              <a:t>2025-04-14</a:t>
            </a:fld>
            <a:endParaRPr lang="lt-L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DDF362-4C11-4B30-B62B-32B6B8FE4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9D1CA2-5CFA-4F69-8408-0CD5ABCAD7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59292"/>
            <a:ext cx="1564481" cy="29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7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avadinimo skaidrė">
    <p:bg>
      <p:bgPr>
        <a:solidFill>
          <a:srgbClr val="DEE4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623127"/>
            <a:ext cx="5569131" cy="88683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1A1C21"/>
                </a:solidFill>
              </a:defRPr>
            </a:lvl1pPr>
          </a:lstStyle>
          <a:p>
            <a:r>
              <a:rPr lang="lt-LT" dirty="0"/>
              <a:t>Ačiū už dėmesį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D8D2A4-4851-4A38-A26A-67D4D7CCDB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46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avadinimo skaidrė">
    <p:bg>
      <p:bgPr>
        <a:solidFill>
          <a:srgbClr val="FE55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623127"/>
            <a:ext cx="5569131" cy="88683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lt-LT" dirty="0"/>
              <a:t>Ačiū už dėmesį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D8D2A4-4851-4A38-A26A-67D4D7CCDB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2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Pavadinimo skaidrė">
    <p:bg>
      <p:bgPr>
        <a:solidFill>
          <a:srgbClr val="DEE4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523999"/>
            <a:ext cx="5449455" cy="1985963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1A1C21"/>
                </a:solidFill>
              </a:defRPr>
            </a:lvl1pPr>
          </a:lstStyle>
          <a:p>
            <a:r>
              <a:rPr lang="lt-LT" dirty="0"/>
              <a:t>Temos pavadinimas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C87F2C24-7FBD-1BE2-CF15-75A0B70BB52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22254"/>
            <a:ext cx="5449455" cy="1535545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1A1C2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dirty="0"/>
              <a:t>Papildomas tekstas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EF62FBC9-10C5-D8A7-B2FF-877D0701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0" y="5876059"/>
            <a:ext cx="2743200" cy="365125"/>
          </a:xfrm>
        </p:spPr>
        <p:txBody>
          <a:bodyPr/>
          <a:lstStyle>
            <a:lvl1pPr>
              <a:defRPr>
                <a:solidFill>
                  <a:srgbClr val="1A1C21"/>
                </a:solidFill>
              </a:defRPr>
            </a:lvl1pPr>
          </a:lstStyle>
          <a:p>
            <a:fld id="{F7FEF7A7-2EDC-4EE7-8302-9A067025E23F}" type="datetimeFigureOut">
              <a:rPr lang="lt-LT" smtClean="0"/>
              <a:pPr/>
              <a:t>2025-04-14</a:t>
            </a:fld>
            <a:endParaRPr lang="lt-L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DDF362-4C11-4B30-B62B-32B6B8FE4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3C3E5A-DFAA-4557-BA9F-7AE7D3F53F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59292"/>
            <a:ext cx="1564481" cy="29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1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vadinimo skaidrė">
    <p:bg>
      <p:bgPr>
        <a:solidFill>
          <a:srgbClr val="FE55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523999"/>
            <a:ext cx="5449455" cy="1985963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lt-LT" dirty="0"/>
              <a:t>Temos pavadinimas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C87F2C24-7FBD-1BE2-CF15-75A0B70BB52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22254"/>
            <a:ext cx="5449455" cy="1535545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dirty="0"/>
              <a:t>Papildomas tekstas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EF62FBC9-10C5-D8A7-B2FF-877D0701D8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0" y="5876059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FEF7A7-2EDC-4EE7-8302-9A067025E23F}" type="datetimeFigureOut">
              <a:rPr lang="lt-LT" smtClean="0"/>
              <a:pPr/>
              <a:t>2025-04-14</a:t>
            </a:fld>
            <a:endParaRPr lang="lt-L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531559-3454-45F1-B69B-2CCB9D739C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DC3806-7109-450C-A7E0-3F8AF61D4B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59292"/>
            <a:ext cx="1564481" cy="29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4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inys ir antrašt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99AE706-56D9-92A7-9BD7-18B8A5CCDC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9107776" cy="112221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lt-LT" dirty="0"/>
              <a:t>Antraštės pavadinimas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7E2C0BA9-47AF-6EB7-1082-BB1F52B683D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754909"/>
            <a:ext cx="9107776" cy="4114079"/>
          </a:xfrm>
        </p:spPr>
        <p:txBody>
          <a:bodyPr/>
          <a:lstStyle>
            <a:lvl1pPr marL="285750" indent="-285750">
              <a:buFontTx/>
              <a:buBlip>
                <a:blip r:embed="rId2"/>
              </a:buBlip>
              <a:defRPr sz="1600" b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Tekstas</a:t>
            </a:r>
          </a:p>
          <a:p>
            <a:pPr lvl="0"/>
            <a:r>
              <a:rPr lang="lt-LT" dirty="0"/>
              <a:t>Tekstas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1E3879-33BB-4686-8132-300B59484E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571" y="5868988"/>
            <a:ext cx="819709" cy="52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18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urinys ir antrašt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99AE706-56D9-92A7-9BD7-18B8A5CCDC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9107776" cy="112221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lt-LT" dirty="0"/>
              <a:t>Antraštės pavadinimas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D7E6FF-917B-45C3-ADAA-4279C33D4A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571" y="5868988"/>
            <a:ext cx="819709" cy="52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02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urinys ir antrašt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99AE706-56D9-92A7-9BD7-18B8A5CCDC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9107776" cy="112221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lt-LT" dirty="0"/>
              <a:t>Antraštės pavadinimas</a:t>
            </a:r>
          </a:p>
        </p:txBody>
      </p:sp>
      <p:sp>
        <p:nvSpPr>
          <p:cNvPr id="5" name="Turinio vietos rezervavimo ženklas 2">
            <a:extLst>
              <a:ext uri="{FF2B5EF4-FFF2-40B4-BE49-F238E27FC236}">
                <a16:creationId xmlns:a16="http://schemas.microsoft.com/office/drawing/2014/main" id="{F6821A90-FC42-4179-91C8-C66F91AB22D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754909"/>
            <a:ext cx="5181600" cy="44220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lt-LT" dirty="0"/>
              <a:t> </a:t>
            </a:r>
          </a:p>
        </p:txBody>
      </p:sp>
      <p:sp>
        <p:nvSpPr>
          <p:cNvPr id="9" name="Teksto vietos rezervavimo ženklas 3">
            <a:extLst>
              <a:ext uri="{FF2B5EF4-FFF2-40B4-BE49-F238E27FC236}">
                <a16:creationId xmlns:a16="http://schemas.microsoft.com/office/drawing/2014/main" id="{8E486048-FCF6-4930-86AA-75B113A4394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172202" y="1754909"/>
            <a:ext cx="3775362" cy="44220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dirty="0"/>
              <a:t>Papildomas tekstas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D21003-68A0-4E0F-9611-70F8119A90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571" y="5868988"/>
            <a:ext cx="819709" cy="52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809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eikslėlis ir antrašt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48C5FD7-D938-18D2-142A-E3FB30D4B4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623456"/>
            <a:ext cx="3932237" cy="1066800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lt-LT" dirty="0"/>
              <a:t>Antraštės pavadinimas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A66F465-5DEC-41CD-A981-3DC9635FF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7382" y="490539"/>
            <a:ext cx="6354618" cy="6367460"/>
          </a:xfrm>
          <a:custGeom>
            <a:avLst/>
            <a:gdLst>
              <a:gd name="connsiteX0" fmla="*/ 0 w 6354618"/>
              <a:gd name="connsiteY0" fmla="*/ 0 h 6367460"/>
              <a:gd name="connsiteX1" fmla="*/ 258619 w 6354618"/>
              <a:gd name="connsiteY1" fmla="*/ 1587 h 6367460"/>
              <a:gd name="connsiteX2" fmla="*/ 513809 w 6354618"/>
              <a:gd name="connsiteY2" fmla="*/ 6746 h 6367460"/>
              <a:gd name="connsiteX3" fmla="*/ 764634 w 6354618"/>
              <a:gd name="connsiteY3" fmla="*/ 15477 h 6367460"/>
              <a:gd name="connsiteX4" fmla="*/ 1011094 w 6354618"/>
              <a:gd name="connsiteY4" fmla="*/ 27780 h 6367460"/>
              <a:gd name="connsiteX5" fmla="*/ 1253187 w 6354618"/>
              <a:gd name="connsiteY5" fmla="*/ 42862 h 6367460"/>
              <a:gd name="connsiteX6" fmla="*/ 1491312 w 6354618"/>
              <a:gd name="connsiteY6" fmla="*/ 61912 h 6367460"/>
              <a:gd name="connsiteX7" fmla="*/ 1725865 w 6354618"/>
              <a:gd name="connsiteY7" fmla="*/ 83740 h 6367460"/>
              <a:gd name="connsiteX8" fmla="*/ 1956053 w 6354618"/>
              <a:gd name="connsiteY8" fmla="*/ 109537 h 6367460"/>
              <a:gd name="connsiteX9" fmla="*/ 2182272 w 6354618"/>
              <a:gd name="connsiteY9" fmla="*/ 137715 h 6367460"/>
              <a:gd name="connsiteX10" fmla="*/ 2404522 w 6354618"/>
              <a:gd name="connsiteY10" fmla="*/ 169862 h 6367460"/>
              <a:gd name="connsiteX11" fmla="*/ 2622406 w 6354618"/>
              <a:gd name="connsiteY11" fmla="*/ 204787 h 6367460"/>
              <a:gd name="connsiteX12" fmla="*/ 2836718 w 6354618"/>
              <a:gd name="connsiteY12" fmla="*/ 243283 h 6367460"/>
              <a:gd name="connsiteX13" fmla="*/ 3047062 w 6354618"/>
              <a:gd name="connsiteY13" fmla="*/ 284559 h 6367460"/>
              <a:gd name="connsiteX14" fmla="*/ 3253834 w 6354618"/>
              <a:gd name="connsiteY14" fmla="*/ 329009 h 6367460"/>
              <a:gd name="connsiteX15" fmla="*/ 3456637 w 6354618"/>
              <a:gd name="connsiteY15" fmla="*/ 376634 h 6367460"/>
              <a:gd name="connsiteX16" fmla="*/ 3655868 w 6354618"/>
              <a:gd name="connsiteY16" fmla="*/ 427037 h 6367460"/>
              <a:gd name="connsiteX17" fmla="*/ 3850734 w 6354618"/>
              <a:gd name="connsiteY17" fmla="*/ 481012 h 6367460"/>
              <a:gd name="connsiteX18" fmla="*/ 4042424 w 6354618"/>
              <a:gd name="connsiteY18" fmla="*/ 537765 h 6367460"/>
              <a:gd name="connsiteX19" fmla="*/ 4230543 w 6354618"/>
              <a:gd name="connsiteY19" fmla="*/ 597296 h 6367460"/>
              <a:gd name="connsiteX20" fmla="*/ 4414693 w 6354618"/>
              <a:gd name="connsiteY20" fmla="*/ 660002 h 6367460"/>
              <a:gd name="connsiteX21" fmla="*/ 4595668 w 6354618"/>
              <a:gd name="connsiteY21" fmla="*/ 725487 h 6367460"/>
              <a:gd name="connsiteX22" fmla="*/ 4772674 w 6354618"/>
              <a:gd name="connsiteY22" fmla="*/ 793749 h 6367460"/>
              <a:gd name="connsiteX23" fmla="*/ 4946108 w 6354618"/>
              <a:gd name="connsiteY23" fmla="*/ 865187 h 6367460"/>
              <a:gd name="connsiteX24" fmla="*/ 5116368 w 6354618"/>
              <a:gd name="connsiteY24" fmla="*/ 939402 h 6367460"/>
              <a:gd name="connsiteX25" fmla="*/ 5282658 w 6354618"/>
              <a:gd name="connsiteY25" fmla="*/ 1016396 h 6367460"/>
              <a:gd name="connsiteX26" fmla="*/ 5446171 w 6354618"/>
              <a:gd name="connsiteY26" fmla="*/ 1096168 h 6367460"/>
              <a:gd name="connsiteX27" fmla="*/ 5605715 w 6354618"/>
              <a:gd name="connsiteY27" fmla="*/ 1178718 h 6367460"/>
              <a:gd name="connsiteX28" fmla="*/ 5762480 w 6354618"/>
              <a:gd name="connsiteY28" fmla="*/ 1263649 h 6367460"/>
              <a:gd name="connsiteX29" fmla="*/ 5915278 w 6354618"/>
              <a:gd name="connsiteY29" fmla="*/ 1351358 h 6367460"/>
              <a:gd name="connsiteX30" fmla="*/ 6064900 w 6354618"/>
              <a:gd name="connsiteY30" fmla="*/ 1441846 h 6367460"/>
              <a:gd name="connsiteX31" fmla="*/ 6211346 w 6354618"/>
              <a:gd name="connsiteY31" fmla="*/ 1535112 h 6367460"/>
              <a:gd name="connsiteX32" fmla="*/ 6354618 w 6354618"/>
              <a:gd name="connsiteY32" fmla="*/ 1631155 h 6367460"/>
              <a:gd name="connsiteX33" fmla="*/ 6354618 w 6354618"/>
              <a:gd name="connsiteY33" fmla="*/ 6367460 h 6367460"/>
              <a:gd name="connsiteX34" fmla="*/ 0 w 6354618"/>
              <a:gd name="connsiteY34" fmla="*/ 6367460 h 636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54618" h="6367460">
                <a:moveTo>
                  <a:pt x="0" y="0"/>
                </a:moveTo>
                <a:lnTo>
                  <a:pt x="258619" y="1587"/>
                </a:lnTo>
                <a:lnTo>
                  <a:pt x="513809" y="6746"/>
                </a:lnTo>
                <a:lnTo>
                  <a:pt x="764634" y="15477"/>
                </a:lnTo>
                <a:lnTo>
                  <a:pt x="1011094" y="27780"/>
                </a:lnTo>
                <a:lnTo>
                  <a:pt x="1253187" y="42862"/>
                </a:lnTo>
                <a:lnTo>
                  <a:pt x="1491312" y="61912"/>
                </a:lnTo>
                <a:lnTo>
                  <a:pt x="1725865" y="83740"/>
                </a:lnTo>
                <a:lnTo>
                  <a:pt x="1956053" y="109537"/>
                </a:lnTo>
                <a:lnTo>
                  <a:pt x="2182272" y="137715"/>
                </a:lnTo>
                <a:lnTo>
                  <a:pt x="2404522" y="169862"/>
                </a:lnTo>
                <a:lnTo>
                  <a:pt x="2622406" y="204787"/>
                </a:lnTo>
                <a:lnTo>
                  <a:pt x="2836718" y="243283"/>
                </a:lnTo>
                <a:lnTo>
                  <a:pt x="3047062" y="284559"/>
                </a:lnTo>
                <a:lnTo>
                  <a:pt x="3253834" y="329009"/>
                </a:lnTo>
                <a:lnTo>
                  <a:pt x="3456637" y="376634"/>
                </a:lnTo>
                <a:lnTo>
                  <a:pt x="3655868" y="427037"/>
                </a:lnTo>
                <a:lnTo>
                  <a:pt x="3850734" y="481012"/>
                </a:lnTo>
                <a:lnTo>
                  <a:pt x="4042424" y="537765"/>
                </a:lnTo>
                <a:lnTo>
                  <a:pt x="4230543" y="597296"/>
                </a:lnTo>
                <a:lnTo>
                  <a:pt x="4414693" y="660002"/>
                </a:lnTo>
                <a:lnTo>
                  <a:pt x="4595668" y="725487"/>
                </a:lnTo>
                <a:lnTo>
                  <a:pt x="4772674" y="793749"/>
                </a:lnTo>
                <a:lnTo>
                  <a:pt x="4946108" y="865187"/>
                </a:lnTo>
                <a:lnTo>
                  <a:pt x="5116368" y="939402"/>
                </a:lnTo>
                <a:lnTo>
                  <a:pt x="5282658" y="1016396"/>
                </a:lnTo>
                <a:lnTo>
                  <a:pt x="5446171" y="1096168"/>
                </a:lnTo>
                <a:lnTo>
                  <a:pt x="5605715" y="1178718"/>
                </a:lnTo>
                <a:lnTo>
                  <a:pt x="5762480" y="1263649"/>
                </a:lnTo>
                <a:lnTo>
                  <a:pt x="5915278" y="1351358"/>
                </a:lnTo>
                <a:lnTo>
                  <a:pt x="6064900" y="1441846"/>
                </a:lnTo>
                <a:lnTo>
                  <a:pt x="6211346" y="1535112"/>
                </a:lnTo>
                <a:lnTo>
                  <a:pt x="6354618" y="1631155"/>
                </a:lnTo>
                <a:lnTo>
                  <a:pt x="6354618" y="6367460"/>
                </a:lnTo>
                <a:lnTo>
                  <a:pt x="0" y="63674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 dirty="0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D0FA11BE-2E16-0778-7DAD-A78212CE847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690256"/>
            <a:ext cx="3932237" cy="41787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dirty="0"/>
              <a:t>Papildomas tekstas</a:t>
            </a:r>
          </a:p>
        </p:txBody>
      </p:sp>
    </p:spTree>
    <p:extLst>
      <p:ext uri="{BB962C8B-B14F-4D97-AF65-F5344CB8AC3E}">
        <p14:creationId xmlns:p14="http://schemas.microsoft.com/office/powerpoint/2010/main" val="72411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veikslėlis ir antrašt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48C5FD7-D938-18D2-142A-E3FB30D4B4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55861" y="623456"/>
            <a:ext cx="3932237" cy="1066800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lt-LT" dirty="0"/>
              <a:t>Antraštės pavadinimas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A66F465-5DEC-41CD-A981-3DC9635FF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 flipH="1">
            <a:off x="0" y="490539"/>
            <a:ext cx="6354618" cy="6367460"/>
          </a:xfrm>
          <a:custGeom>
            <a:avLst/>
            <a:gdLst>
              <a:gd name="connsiteX0" fmla="*/ 0 w 6354618"/>
              <a:gd name="connsiteY0" fmla="*/ 0 h 6367460"/>
              <a:gd name="connsiteX1" fmla="*/ 258619 w 6354618"/>
              <a:gd name="connsiteY1" fmla="*/ 1587 h 6367460"/>
              <a:gd name="connsiteX2" fmla="*/ 513809 w 6354618"/>
              <a:gd name="connsiteY2" fmla="*/ 6746 h 6367460"/>
              <a:gd name="connsiteX3" fmla="*/ 764634 w 6354618"/>
              <a:gd name="connsiteY3" fmla="*/ 15477 h 6367460"/>
              <a:gd name="connsiteX4" fmla="*/ 1011094 w 6354618"/>
              <a:gd name="connsiteY4" fmla="*/ 27780 h 6367460"/>
              <a:gd name="connsiteX5" fmla="*/ 1253187 w 6354618"/>
              <a:gd name="connsiteY5" fmla="*/ 42862 h 6367460"/>
              <a:gd name="connsiteX6" fmla="*/ 1491312 w 6354618"/>
              <a:gd name="connsiteY6" fmla="*/ 61912 h 6367460"/>
              <a:gd name="connsiteX7" fmla="*/ 1725865 w 6354618"/>
              <a:gd name="connsiteY7" fmla="*/ 83740 h 6367460"/>
              <a:gd name="connsiteX8" fmla="*/ 1956053 w 6354618"/>
              <a:gd name="connsiteY8" fmla="*/ 109537 h 6367460"/>
              <a:gd name="connsiteX9" fmla="*/ 2182272 w 6354618"/>
              <a:gd name="connsiteY9" fmla="*/ 137715 h 6367460"/>
              <a:gd name="connsiteX10" fmla="*/ 2404522 w 6354618"/>
              <a:gd name="connsiteY10" fmla="*/ 169862 h 6367460"/>
              <a:gd name="connsiteX11" fmla="*/ 2622406 w 6354618"/>
              <a:gd name="connsiteY11" fmla="*/ 204787 h 6367460"/>
              <a:gd name="connsiteX12" fmla="*/ 2836718 w 6354618"/>
              <a:gd name="connsiteY12" fmla="*/ 243283 h 6367460"/>
              <a:gd name="connsiteX13" fmla="*/ 3047062 w 6354618"/>
              <a:gd name="connsiteY13" fmla="*/ 284559 h 6367460"/>
              <a:gd name="connsiteX14" fmla="*/ 3253834 w 6354618"/>
              <a:gd name="connsiteY14" fmla="*/ 329009 h 6367460"/>
              <a:gd name="connsiteX15" fmla="*/ 3456637 w 6354618"/>
              <a:gd name="connsiteY15" fmla="*/ 376634 h 6367460"/>
              <a:gd name="connsiteX16" fmla="*/ 3655868 w 6354618"/>
              <a:gd name="connsiteY16" fmla="*/ 427037 h 6367460"/>
              <a:gd name="connsiteX17" fmla="*/ 3850734 w 6354618"/>
              <a:gd name="connsiteY17" fmla="*/ 481012 h 6367460"/>
              <a:gd name="connsiteX18" fmla="*/ 4042424 w 6354618"/>
              <a:gd name="connsiteY18" fmla="*/ 537765 h 6367460"/>
              <a:gd name="connsiteX19" fmla="*/ 4230543 w 6354618"/>
              <a:gd name="connsiteY19" fmla="*/ 597296 h 6367460"/>
              <a:gd name="connsiteX20" fmla="*/ 4414693 w 6354618"/>
              <a:gd name="connsiteY20" fmla="*/ 660002 h 6367460"/>
              <a:gd name="connsiteX21" fmla="*/ 4595668 w 6354618"/>
              <a:gd name="connsiteY21" fmla="*/ 725487 h 6367460"/>
              <a:gd name="connsiteX22" fmla="*/ 4772674 w 6354618"/>
              <a:gd name="connsiteY22" fmla="*/ 793749 h 6367460"/>
              <a:gd name="connsiteX23" fmla="*/ 4946108 w 6354618"/>
              <a:gd name="connsiteY23" fmla="*/ 865187 h 6367460"/>
              <a:gd name="connsiteX24" fmla="*/ 5116368 w 6354618"/>
              <a:gd name="connsiteY24" fmla="*/ 939402 h 6367460"/>
              <a:gd name="connsiteX25" fmla="*/ 5282658 w 6354618"/>
              <a:gd name="connsiteY25" fmla="*/ 1016396 h 6367460"/>
              <a:gd name="connsiteX26" fmla="*/ 5446171 w 6354618"/>
              <a:gd name="connsiteY26" fmla="*/ 1096168 h 6367460"/>
              <a:gd name="connsiteX27" fmla="*/ 5605715 w 6354618"/>
              <a:gd name="connsiteY27" fmla="*/ 1178718 h 6367460"/>
              <a:gd name="connsiteX28" fmla="*/ 5762480 w 6354618"/>
              <a:gd name="connsiteY28" fmla="*/ 1263649 h 6367460"/>
              <a:gd name="connsiteX29" fmla="*/ 5915278 w 6354618"/>
              <a:gd name="connsiteY29" fmla="*/ 1351358 h 6367460"/>
              <a:gd name="connsiteX30" fmla="*/ 6064900 w 6354618"/>
              <a:gd name="connsiteY30" fmla="*/ 1441846 h 6367460"/>
              <a:gd name="connsiteX31" fmla="*/ 6211346 w 6354618"/>
              <a:gd name="connsiteY31" fmla="*/ 1535112 h 6367460"/>
              <a:gd name="connsiteX32" fmla="*/ 6354618 w 6354618"/>
              <a:gd name="connsiteY32" fmla="*/ 1631155 h 6367460"/>
              <a:gd name="connsiteX33" fmla="*/ 6354618 w 6354618"/>
              <a:gd name="connsiteY33" fmla="*/ 6367460 h 6367460"/>
              <a:gd name="connsiteX34" fmla="*/ 0 w 6354618"/>
              <a:gd name="connsiteY34" fmla="*/ 6367460 h 6367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354618" h="6367460">
                <a:moveTo>
                  <a:pt x="0" y="0"/>
                </a:moveTo>
                <a:lnTo>
                  <a:pt x="258619" y="1587"/>
                </a:lnTo>
                <a:lnTo>
                  <a:pt x="513809" y="6746"/>
                </a:lnTo>
                <a:lnTo>
                  <a:pt x="764634" y="15477"/>
                </a:lnTo>
                <a:lnTo>
                  <a:pt x="1011094" y="27780"/>
                </a:lnTo>
                <a:lnTo>
                  <a:pt x="1253187" y="42862"/>
                </a:lnTo>
                <a:lnTo>
                  <a:pt x="1491312" y="61912"/>
                </a:lnTo>
                <a:lnTo>
                  <a:pt x="1725865" y="83740"/>
                </a:lnTo>
                <a:lnTo>
                  <a:pt x="1956053" y="109537"/>
                </a:lnTo>
                <a:lnTo>
                  <a:pt x="2182272" y="137715"/>
                </a:lnTo>
                <a:lnTo>
                  <a:pt x="2404522" y="169862"/>
                </a:lnTo>
                <a:lnTo>
                  <a:pt x="2622406" y="204787"/>
                </a:lnTo>
                <a:lnTo>
                  <a:pt x="2836718" y="243283"/>
                </a:lnTo>
                <a:lnTo>
                  <a:pt x="3047062" y="284559"/>
                </a:lnTo>
                <a:lnTo>
                  <a:pt x="3253834" y="329009"/>
                </a:lnTo>
                <a:lnTo>
                  <a:pt x="3456637" y="376634"/>
                </a:lnTo>
                <a:lnTo>
                  <a:pt x="3655868" y="427037"/>
                </a:lnTo>
                <a:lnTo>
                  <a:pt x="3850734" y="481012"/>
                </a:lnTo>
                <a:lnTo>
                  <a:pt x="4042424" y="537765"/>
                </a:lnTo>
                <a:lnTo>
                  <a:pt x="4230543" y="597296"/>
                </a:lnTo>
                <a:lnTo>
                  <a:pt x="4414693" y="660002"/>
                </a:lnTo>
                <a:lnTo>
                  <a:pt x="4595668" y="725487"/>
                </a:lnTo>
                <a:lnTo>
                  <a:pt x="4772674" y="793749"/>
                </a:lnTo>
                <a:lnTo>
                  <a:pt x="4946108" y="865187"/>
                </a:lnTo>
                <a:lnTo>
                  <a:pt x="5116368" y="939402"/>
                </a:lnTo>
                <a:lnTo>
                  <a:pt x="5282658" y="1016396"/>
                </a:lnTo>
                <a:lnTo>
                  <a:pt x="5446171" y="1096168"/>
                </a:lnTo>
                <a:lnTo>
                  <a:pt x="5605715" y="1178718"/>
                </a:lnTo>
                <a:lnTo>
                  <a:pt x="5762480" y="1263649"/>
                </a:lnTo>
                <a:lnTo>
                  <a:pt x="5915278" y="1351358"/>
                </a:lnTo>
                <a:lnTo>
                  <a:pt x="6064900" y="1441846"/>
                </a:lnTo>
                <a:lnTo>
                  <a:pt x="6211346" y="1535112"/>
                </a:lnTo>
                <a:lnTo>
                  <a:pt x="6354618" y="1631155"/>
                </a:lnTo>
                <a:lnTo>
                  <a:pt x="6354618" y="6367460"/>
                </a:lnTo>
                <a:lnTo>
                  <a:pt x="0" y="63674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 dirty="0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D0FA11BE-2E16-0778-7DAD-A78212CE847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055861" y="1690256"/>
            <a:ext cx="3932237" cy="41787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dirty="0"/>
              <a:t>Papildomas tekstas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24BAAD-53A6-48BB-B920-5B14FF281C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571" y="5868988"/>
            <a:ext cx="819709" cy="52187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25994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avadinimo skaidrė">
    <p:bg>
      <p:bgPr>
        <a:solidFill>
          <a:srgbClr val="1A1C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3A1A711-3188-0BBB-280A-AC2FB4637B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623127"/>
            <a:ext cx="5569131" cy="886835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tx2"/>
                </a:solidFill>
              </a:defRPr>
            </a:lvl1pPr>
          </a:lstStyle>
          <a:p>
            <a:r>
              <a:rPr lang="lt-LT" dirty="0"/>
              <a:t>Ačiū už dėmesį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E429E5-0B56-4F66-9A8A-FC18196EE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131" y="4857750"/>
            <a:ext cx="4064794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02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91B91754-05B4-7EF6-D5BC-A813AA637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D5A060AC-4131-D456-1C04-1AD9CBF330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49A62A27-1C97-AE23-9831-CCEE54B101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EF7A7-2EDC-4EE7-8302-9A067025E23F}" type="datetimeFigureOut">
              <a:rPr lang="lt-LT" smtClean="0"/>
              <a:t>2025-04-14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C4754B12-1432-4C81-C5E6-3F0F01D3C6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A1CBF67E-4D83-5D6E-1CEF-06BA5B426F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04FF8-87C4-4F04-870C-0AB8B5D7863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26370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6" r:id="rId4"/>
    <p:sldLayoutId id="2147483665" r:id="rId5"/>
    <p:sldLayoutId id="2147483664" r:id="rId6"/>
    <p:sldLayoutId id="2147483657" r:id="rId7"/>
    <p:sldLayoutId id="2147483666" r:id="rId8"/>
    <p:sldLayoutId id="2147483669" r:id="rId9"/>
    <p:sldLayoutId id="2147483668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8A7994-BD14-4D2B-B912-0D73A83F56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8B9D7EB-8B7F-4311-9E44-63EFB9051E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02438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62AC48E-968A-42B6-ADFD-A9FD28FD7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2BEDA7D-8363-4197-B51E-8E458F63A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50412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48A12184-D04C-4E33-A5E3-BC3BA6592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22" name="Teksto vietos rezervavimo ženklas 3">
            <a:extLst>
              <a:ext uri="{FF2B5EF4-FFF2-40B4-BE49-F238E27FC236}">
                <a16:creationId xmlns:a16="http://schemas.microsoft.com/office/drawing/2014/main" id="{EADA10A3-09F1-49C8-B721-1AE6CB4DEB3E}"/>
              </a:ext>
            </a:extLst>
          </p:cNvPr>
          <p:cNvSpPr txBox="1">
            <a:spLocks/>
          </p:cNvSpPr>
          <p:nvPr/>
        </p:nvSpPr>
        <p:spPr>
          <a:xfrm>
            <a:off x="839788" y="2466143"/>
            <a:ext cx="9107776" cy="1817398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</p:txBody>
      </p:sp>
      <p:sp>
        <p:nvSpPr>
          <p:cNvPr id="23" name="Teksto vietos rezervavimo ženklas 2">
            <a:extLst>
              <a:ext uri="{FF2B5EF4-FFF2-40B4-BE49-F238E27FC236}">
                <a16:creationId xmlns:a16="http://schemas.microsoft.com/office/drawing/2014/main" id="{3B2EE424-425E-4339-B4FF-EEB9FE5BE1DB}"/>
              </a:ext>
            </a:extLst>
          </p:cNvPr>
          <p:cNvSpPr txBox="1">
            <a:spLocks/>
          </p:cNvSpPr>
          <p:nvPr/>
        </p:nvSpPr>
        <p:spPr>
          <a:xfrm>
            <a:off x="839788" y="1708220"/>
            <a:ext cx="5157787" cy="656178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2000" dirty="0"/>
              <a:t>Tema 1</a:t>
            </a:r>
          </a:p>
        </p:txBody>
      </p:sp>
      <p:sp>
        <p:nvSpPr>
          <p:cNvPr id="24" name="Teksto vietos rezervavimo ženklas 3">
            <a:extLst>
              <a:ext uri="{FF2B5EF4-FFF2-40B4-BE49-F238E27FC236}">
                <a16:creationId xmlns:a16="http://schemas.microsoft.com/office/drawing/2014/main" id="{A55EA262-2817-4150-A394-C4903942B152}"/>
              </a:ext>
            </a:extLst>
          </p:cNvPr>
          <p:cNvSpPr txBox="1">
            <a:spLocks/>
          </p:cNvSpPr>
          <p:nvPr/>
        </p:nvSpPr>
        <p:spPr>
          <a:xfrm>
            <a:off x="839788" y="4713375"/>
            <a:ext cx="9107776" cy="1817398"/>
          </a:xfrm>
          <a:prstGeom prst="rect">
            <a:avLst/>
          </a:prstGeom>
        </p:spPr>
        <p:txBody>
          <a:bodyPr/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  <a:p>
            <a:r>
              <a:rPr lang="lt-LT" b="0" dirty="0"/>
              <a:t>Tekstas</a:t>
            </a:r>
          </a:p>
        </p:txBody>
      </p:sp>
      <p:sp>
        <p:nvSpPr>
          <p:cNvPr id="25" name="Teksto vietos rezervavimo ženklas 2">
            <a:extLst>
              <a:ext uri="{FF2B5EF4-FFF2-40B4-BE49-F238E27FC236}">
                <a16:creationId xmlns:a16="http://schemas.microsoft.com/office/drawing/2014/main" id="{04659502-877C-4F21-876A-D642A0F4D3BF}"/>
              </a:ext>
            </a:extLst>
          </p:cNvPr>
          <p:cNvSpPr txBox="1">
            <a:spLocks/>
          </p:cNvSpPr>
          <p:nvPr/>
        </p:nvSpPr>
        <p:spPr>
          <a:xfrm>
            <a:off x="839788" y="3955452"/>
            <a:ext cx="5157787" cy="656178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2000" dirty="0"/>
              <a:t>Tema 2</a:t>
            </a:r>
          </a:p>
        </p:txBody>
      </p:sp>
    </p:spTree>
    <p:extLst>
      <p:ext uri="{BB962C8B-B14F-4D97-AF65-F5344CB8AC3E}">
        <p14:creationId xmlns:p14="http://schemas.microsoft.com/office/powerpoint/2010/main" val="1339455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F84C5-3062-4353-AA72-7B55906F0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225AC-2FDB-4785-A821-6670F88809B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F3A8F-F5B8-40E3-A490-D904E9BC0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52083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93912E-BED8-4C7F-94E0-419172FF5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B6C11C1-81C6-483B-8BE2-5D5F7E9B078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6E266E5-3814-4C0B-9756-DD7276F8350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lt-LT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91C424F-3F4A-41EC-928D-3661AA7DD2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32" y="5858189"/>
            <a:ext cx="857087" cy="54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04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BFE2D61-8903-43AD-9749-C167D6A2A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F0D6027-851D-4EE3-82FD-308BD2AE20B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E500C68-7AB3-4C55-BEDC-6A2B6EA2F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640202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1513E4-DD82-4B57-A253-35D47AAC37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56575315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MTEC-new">
      <a:dk1>
        <a:srgbClr val="1A1C21"/>
      </a:dk1>
      <a:lt1>
        <a:sysClr val="window" lastClr="FFFFFF"/>
      </a:lt1>
      <a:dk2>
        <a:srgbClr val="7E8187"/>
      </a:dk2>
      <a:lt2>
        <a:srgbClr val="DEE4EC"/>
      </a:lt2>
      <a:accent1>
        <a:srgbClr val="3C405B"/>
      </a:accent1>
      <a:accent2>
        <a:srgbClr val="81B39A"/>
      </a:accent2>
      <a:accent3>
        <a:srgbClr val="F2CC8E"/>
      </a:accent3>
      <a:accent4>
        <a:srgbClr val="AD8E8E"/>
      </a:accent4>
      <a:accent5>
        <a:srgbClr val="EBE9C5"/>
      </a:accent5>
      <a:accent6>
        <a:srgbClr val="F06C6C"/>
      </a:accent6>
      <a:hlink>
        <a:srgbClr val="0563C1"/>
      </a:hlink>
      <a:folHlink>
        <a:srgbClr val="7D478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3451</TotalTime>
  <Words>14</Words>
  <Application>Microsoft Office PowerPoint</Application>
  <PresentationFormat>Widescreen</PresentationFormat>
  <Paragraphs>12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„Office“ tema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Roma Šimukauskienė</dc:creator>
  <cp:lastModifiedBy>Aras Jakeliūnas</cp:lastModifiedBy>
  <cp:revision>180</cp:revision>
  <dcterms:created xsi:type="dcterms:W3CDTF">2022-11-09T06:33:31Z</dcterms:created>
  <dcterms:modified xsi:type="dcterms:W3CDTF">2025-04-14T14:42:34Z</dcterms:modified>
</cp:coreProperties>
</file>